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13"/>
  </p:handoutMasterIdLst>
  <p:sldIdLst>
    <p:sldId id="257" r:id="rId2"/>
    <p:sldId id="258" r:id="rId3"/>
    <p:sldId id="268" r:id="rId4"/>
    <p:sldId id="267" r:id="rId5"/>
    <p:sldId id="270" r:id="rId6"/>
    <p:sldId id="264" r:id="rId7"/>
    <p:sldId id="262" r:id="rId8"/>
    <p:sldId id="269" r:id="rId9"/>
    <p:sldId id="266" r:id="rId10"/>
    <p:sldId id="265" r:id="rId11"/>
    <p:sldId id="261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A1C8"/>
    <a:srgbClr val="7AA9CC"/>
    <a:srgbClr val="61AED1"/>
    <a:srgbClr val="66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55" autoAdjust="0"/>
    <p:restoredTop sz="94643"/>
  </p:normalViewPr>
  <p:slideViewPr>
    <p:cSldViewPr snapToGrid="0" snapToObjects="1">
      <p:cViewPr varScale="1">
        <p:scale>
          <a:sx n="78" d="100"/>
          <a:sy n="78" d="100"/>
        </p:scale>
        <p:origin x="618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SchemeForSuggestions">
  <dgm:title val="Color Scheme for Suggestions"/>
  <dgm:desc val="Color Scheme for Suggestions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bg1">
        <a:lumMod val="95000"/>
      </a:schemeClr>
    </dgm:fillClrLst>
    <dgm:linClrLst>
      <a:schemeClr val="bg1">
        <a:lumMod val="95000"/>
      </a:schemeClr>
    </dgm:linClrLst>
    <dgm:effectClrLst/>
    <dgm:txLinClrLst/>
    <dgm:txFillClrLst meth="repeat">
      <a:schemeClr val="tx1">
        <a:lumMod val="75000"/>
        <a:lumOff val="25000"/>
      </a:schemeClr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SchemeForSuggestions">
  <dgm:title val="Color Scheme for Suggestions"/>
  <dgm:desc val="Color Scheme for Suggestions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bg1">
        <a:lumMod val="95000"/>
      </a:schemeClr>
    </dgm:fillClrLst>
    <dgm:linClrLst>
      <a:schemeClr val="bg1">
        <a:lumMod val="95000"/>
      </a:schemeClr>
    </dgm:linClrLst>
    <dgm:effectClrLst/>
    <dgm:txLinClrLst/>
    <dgm:txFillClrLst meth="repeat">
      <a:schemeClr val="tx1">
        <a:lumMod val="75000"/>
        <a:lumOff val="25000"/>
      </a:schemeClr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70D20B-9A68-4BFD-928F-A3C3982E78BD}" type="doc">
      <dgm:prSet loTypeId="urn:microsoft.com/office/officeart/2005/8/layout/hierarchy1" loCatId="Inbox" qsTypeId="urn:microsoft.com/office/officeart/2005/8/quickstyle/simple1" qsCatId="simple" csTypeId="urn:microsoft.com/office/officeart/2005/8/colors/ColorSchemeForSuggestions" csCatId="other" phldr="1"/>
      <dgm:spPr/>
      <dgm:t>
        <a:bodyPr/>
        <a:lstStyle/>
        <a:p>
          <a:endParaRPr lang="en-US"/>
        </a:p>
      </dgm:t>
    </dgm:pt>
    <dgm:pt modelId="{173C46BC-A3DE-48A3-9863-83765643CEB2}">
      <dgm:prSet custT="1"/>
      <dgm:spPr/>
      <dgm:t>
        <a:bodyPr/>
        <a:lstStyle/>
        <a:p>
          <a:r>
            <a:rPr lang="en-US" sz="2800" dirty="0"/>
            <a:t>“UA+, Start Cipro”</a:t>
          </a:r>
        </a:p>
      </dgm:t>
    </dgm:pt>
    <dgm:pt modelId="{14F4E3AA-F12E-41AE-AC95-F11C12FA33CE}" type="parTrans" cxnId="{699AFC4B-D768-467D-B546-2D60969643E5}">
      <dgm:prSet/>
      <dgm:spPr/>
      <dgm:t>
        <a:bodyPr/>
        <a:lstStyle/>
        <a:p>
          <a:endParaRPr lang="en-US"/>
        </a:p>
      </dgm:t>
    </dgm:pt>
    <dgm:pt modelId="{E57E2A8F-B1FF-4ECF-82A6-17E5A53386CA}" type="sibTrans" cxnId="{699AFC4B-D768-467D-B546-2D60969643E5}">
      <dgm:prSet/>
      <dgm:spPr/>
      <dgm:t>
        <a:bodyPr/>
        <a:lstStyle/>
        <a:p>
          <a:endParaRPr lang="en-US"/>
        </a:p>
      </dgm:t>
    </dgm:pt>
    <dgm:pt modelId="{E438D225-C2FA-4257-B4B3-8AF2DF3DB649}">
      <dgm:prSet custT="1"/>
      <dgm:spPr/>
      <dgm:t>
        <a:bodyPr/>
        <a:lstStyle/>
        <a:p>
          <a:r>
            <a:rPr lang="en-US" sz="3200" dirty="0"/>
            <a:t>“UTI”</a:t>
          </a:r>
        </a:p>
      </dgm:t>
    </dgm:pt>
    <dgm:pt modelId="{A1E0E81B-59C1-4F8F-A664-C3BDA5DC6747}" type="parTrans" cxnId="{AE951507-6006-458D-A2A1-20E537746355}">
      <dgm:prSet/>
      <dgm:spPr/>
      <dgm:t>
        <a:bodyPr/>
        <a:lstStyle/>
        <a:p>
          <a:endParaRPr lang="en-US"/>
        </a:p>
      </dgm:t>
    </dgm:pt>
    <dgm:pt modelId="{E653289C-B30A-4F57-93A1-FFD75B398AEA}" type="sibTrans" cxnId="{AE951507-6006-458D-A2A1-20E537746355}">
      <dgm:prSet/>
      <dgm:spPr/>
      <dgm:t>
        <a:bodyPr/>
        <a:lstStyle/>
        <a:p>
          <a:endParaRPr lang="en-US"/>
        </a:p>
      </dgm:t>
    </dgm:pt>
    <dgm:pt modelId="{3063A9C4-80B5-4A1C-8A18-BE0D38A0417F}" type="pres">
      <dgm:prSet presAssocID="{1B70D20B-9A68-4BFD-928F-A3C3982E78B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4E6C9DB-E989-4061-BEF9-0D880951E51F}" type="pres">
      <dgm:prSet presAssocID="{173C46BC-A3DE-48A3-9863-83765643CEB2}" presName="hierRoot1" presStyleCnt="0"/>
      <dgm:spPr/>
    </dgm:pt>
    <dgm:pt modelId="{3861DBAE-0398-4F87-BB44-46F6D7C9140C}" type="pres">
      <dgm:prSet presAssocID="{173C46BC-A3DE-48A3-9863-83765643CEB2}" presName="composite" presStyleCnt="0"/>
      <dgm:spPr/>
    </dgm:pt>
    <dgm:pt modelId="{2DF04387-B071-4782-8429-07A478912A6A}" type="pres">
      <dgm:prSet presAssocID="{173C46BC-A3DE-48A3-9863-83765643CEB2}" presName="background" presStyleLbl="node0" presStyleIdx="0" presStyleCnt="2"/>
      <dgm:spPr>
        <a:solidFill>
          <a:schemeClr val="accent1">
            <a:lumMod val="75000"/>
          </a:schemeClr>
        </a:solidFill>
      </dgm:spPr>
    </dgm:pt>
    <dgm:pt modelId="{96E3A2D8-6577-46A6-A03A-9575EFBC8852}" type="pres">
      <dgm:prSet presAssocID="{173C46BC-A3DE-48A3-9863-83765643CEB2}" presName="text" presStyleLbl="fgAcc0" presStyleIdx="0" presStyleCnt="2" custScaleX="73579" custScaleY="8014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8E01DB1-6876-42F3-8259-FE044E13B3B2}" type="pres">
      <dgm:prSet presAssocID="{173C46BC-A3DE-48A3-9863-83765643CEB2}" presName="hierChild2" presStyleCnt="0"/>
      <dgm:spPr/>
    </dgm:pt>
    <dgm:pt modelId="{6C15EC46-9E12-4422-A3F4-000364CF2D0D}" type="pres">
      <dgm:prSet presAssocID="{E438D225-C2FA-4257-B4B3-8AF2DF3DB649}" presName="hierRoot1" presStyleCnt="0"/>
      <dgm:spPr/>
    </dgm:pt>
    <dgm:pt modelId="{0ADC12FC-D775-45DC-A8B1-8AC83D7DCFBF}" type="pres">
      <dgm:prSet presAssocID="{E438D225-C2FA-4257-B4B3-8AF2DF3DB649}" presName="composite" presStyleCnt="0"/>
      <dgm:spPr/>
    </dgm:pt>
    <dgm:pt modelId="{73ECA949-CD17-453B-969B-B13C1560CD69}" type="pres">
      <dgm:prSet presAssocID="{E438D225-C2FA-4257-B4B3-8AF2DF3DB649}" presName="background" presStyleLbl="node0" presStyleIdx="1" presStyleCnt="2"/>
      <dgm:spPr>
        <a:solidFill>
          <a:schemeClr val="accent1">
            <a:lumMod val="75000"/>
          </a:schemeClr>
        </a:solidFill>
        <a:ln>
          <a:noFill/>
        </a:ln>
      </dgm:spPr>
    </dgm:pt>
    <dgm:pt modelId="{9BA387F8-941C-49B8-ABF9-60D2016986CF}" type="pres">
      <dgm:prSet presAssocID="{E438D225-C2FA-4257-B4B3-8AF2DF3DB649}" presName="text" presStyleLbl="fgAcc0" presStyleIdx="1" presStyleCnt="2" custScaleX="73915" custScaleY="81229" custLinFactNeighborX="7180" custLinFactNeighborY="-9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A53DE2-809A-4200-A96D-8787788F8056}" type="pres">
      <dgm:prSet presAssocID="{E438D225-C2FA-4257-B4B3-8AF2DF3DB649}" presName="hierChild2" presStyleCnt="0"/>
      <dgm:spPr/>
    </dgm:pt>
  </dgm:ptLst>
  <dgm:cxnLst>
    <dgm:cxn modelId="{AE951507-6006-458D-A2A1-20E537746355}" srcId="{1B70D20B-9A68-4BFD-928F-A3C3982E78BD}" destId="{E438D225-C2FA-4257-B4B3-8AF2DF3DB649}" srcOrd="1" destOrd="0" parTransId="{A1E0E81B-59C1-4F8F-A664-C3BDA5DC6747}" sibTransId="{E653289C-B30A-4F57-93A1-FFD75B398AEA}"/>
    <dgm:cxn modelId="{383F6A2C-E5FD-47E2-9F2B-8DC9F4775C3E}" type="presOf" srcId="{E438D225-C2FA-4257-B4B3-8AF2DF3DB649}" destId="{9BA387F8-941C-49B8-ABF9-60D2016986CF}" srcOrd="0" destOrd="0" presId="urn:microsoft.com/office/officeart/2005/8/layout/hierarchy1"/>
    <dgm:cxn modelId="{699AFC4B-D768-467D-B546-2D60969643E5}" srcId="{1B70D20B-9A68-4BFD-928F-A3C3982E78BD}" destId="{173C46BC-A3DE-48A3-9863-83765643CEB2}" srcOrd="0" destOrd="0" parTransId="{14F4E3AA-F12E-41AE-AC95-F11C12FA33CE}" sibTransId="{E57E2A8F-B1FF-4ECF-82A6-17E5A53386CA}"/>
    <dgm:cxn modelId="{E4699D52-9881-4B7C-ADFE-D877537E61E7}" type="presOf" srcId="{1B70D20B-9A68-4BFD-928F-A3C3982E78BD}" destId="{3063A9C4-80B5-4A1C-8A18-BE0D38A0417F}" srcOrd="0" destOrd="0" presId="urn:microsoft.com/office/officeart/2005/8/layout/hierarchy1"/>
    <dgm:cxn modelId="{37BD0A47-55F2-4407-976C-28E94B6B61AD}" type="presOf" srcId="{173C46BC-A3DE-48A3-9863-83765643CEB2}" destId="{96E3A2D8-6577-46A6-A03A-9575EFBC8852}" srcOrd="0" destOrd="0" presId="urn:microsoft.com/office/officeart/2005/8/layout/hierarchy1"/>
    <dgm:cxn modelId="{B917FFD3-937A-4E50-A079-E9B55CD54B00}" type="presParOf" srcId="{3063A9C4-80B5-4A1C-8A18-BE0D38A0417F}" destId="{94E6C9DB-E989-4061-BEF9-0D880951E51F}" srcOrd="0" destOrd="0" presId="urn:microsoft.com/office/officeart/2005/8/layout/hierarchy1"/>
    <dgm:cxn modelId="{000944B6-6095-4F52-B8C7-C33E406EEA0B}" type="presParOf" srcId="{94E6C9DB-E989-4061-BEF9-0D880951E51F}" destId="{3861DBAE-0398-4F87-BB44-46F6D7C9140C}" srcOrd="0" destOrd="0" presId="urn:microsoft.com/office/officeart/2005/8/layout/hierarchy1"/>
    <dgm:cxn modelId="{9E2C01E7-C313-453B-91F6-66AE699E2455}" type="presParOf" srcId="{3861DBAE-0398-4F87-BB44-46F6D7C9140C}" destId="{2DF04387-B071-4782-8429-07A478912A6A}" srcOrd="0" destOrd="0" presId="urn:microsoft.com/office/officeart/2005/8/layout/hierarchy1"/>
    <dgm:cxn modelId="{45F1953F-57FF-485A-8020-4DEBBB8122B8}" type="presParOf" srcId="{3861DBAE-0398-4F87-BB44-46F6D7C9140C}" destId="{96E3A2D8-6577-46A6-A03A-9575EFBC8852}" srcOrd="1" destOrd="0" presId="urn:microsoft.com/office/officeart/2005/8/layout/hierarchy1"/>
    <dgm:cxn modelId="{C4D6390F-999C-4AB6-A0EF-2B6DE208B07C}" type="presParOf" srcId="{94E6C9DB-E989-4061-BEF9-0D880951E51F}" destId="{A8E01DB1-6876-42F3-8259-FE044E13B3B2}" srcOrd="1" destOrd="0" presId="urn:microsoft.com/office/officeart/2005/8/layout/hierarchy1"/>
    <dgm:cxn modelId="{68A435AD-22F2-4EF9-A8A4-47B3588A52BD}" type="presParOf" srcId="{3063A9C4-80B5-4A1C-8A18-BE0D38A0417F}" destId="{6C15EC46-9E12-4422-A3F4-000364CF2D0D}" srcOrd="1" destOrd="0" presId="urn:microsoft.com/office/officeart/2005/8/layout/hierarchy1"/>
    <dgm:cxn modelId="{54F1E9A5-9543-47B4-80A1-0E76DE63E9DF}" type="presParOf" srcId="{6C15EC46-9E12-4422-A3F4-000364CF2D0D}" destId="{0ADC12FC-D775-45DC-A8B1-8AC83D7DCFBF}" srcOrd="0" destOrd="0" presId="urn:microsoft.com/office/officeart/2005/8/layout/hierarchy1"/>
    <dgm:cxn modelId="{AAAB23BF-FEE4-45A1-9543-3A17206D32EF}" type="presParOf" srcId="{0ADC12FC-D775-45DC-A8B1-8AC83D7DCFBF}" destId="{73ECA949-CD17-453B-969B-B13C1560CD69}" srcOrd="0" destOrd="0" presId="urn:microsoft.com/office/officeart/2005/8/layout/hierarchy1"/>
    <dgm:cxn modelId="{44E30EEF-A7E8-4077-ADEC-DB229F0A4AE3}" type="presParOf" srcId="{0ADC12FC-D775-45DC-A8B1-8AC83D7DCFBF}" destId="{9BA387F8-941C-49B8-ABF9-60D2016986CF}" srcOrd="1" destOrd="0" presId="urn:microsoft.com/office/officeart/2005/8/layout/hierarchy1"/>
    <dgm:cxn modelId="{1D5A5552-4B33-4EFB-895A-56B3920FA128}" type="presParOf" srcId="{6C15EC46-9E12-4422-A3F4-000364CF2D0D}" destId="{54A53DE2-809A-4200-A96D-8787788F805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ABF884-F53F-474D-BBEB-2F554C0FE343}" type="doc">
      <dgm:prSet loTypeId="urn:microsoft.com/office/officeart/2005/8/layout/hierarchy3" loCatId="Inbox" qsTypeId="urn:microsoft.com/office/officeart/2005/8/quickstyle/simple1" qsCatId="simple" csTypeId="urn:microsoft.com/office/officeart/2005/8/colors/ColorSchemeForSuggestions" csCatId="other" phldr="1"/>
      <dgm:spPr/>
      <dgm:t>
        <a:bodyPr/>
        <a:lstStyle/>
        <a:p>
          <a:endParaRPr lang="en-US"/>
        </a:p>
      </dgm:t>
    </dgm:pt>
    <dgm:pt modelId="{D5C312FD-7627-4079-838A-8A7DAEDEE84B}">
      <dgm:prSet/>
      <dgm:spPr>
        <a:solidFill>
          <a:srgbClr val="6EA1C8"/>
        </a:solidFill>
      </dgm:spPr>
      <dgm:t>
        <a:bodyPr/>
        <a:lstStyle/>
        <a:p>
          <a:r>
            <a:rPr lang="en-US" dirty="0"/>
            <a:t>“Urosepsis”</a:t>
          </a:r>
        </a:p>
      </dgm:t>
    </dgm:pt>
    <dgm:pt modelId="{BDFF7EC5-078D-4FB1-BCA6-1F9F7929D36F}" type="parTrans" cxnId="{55A66FDA-9A86-48D0-9581-5ECB49D1BEEF}">
      <dgm:prSet/>
      <dgm:spPr/>
      <dgm:t>
        <a:bodyPr/>
        <a:lstStyle/>
        <a:p>
          <a:endParaRPr lang="en-US"/>
        </a:p>
      </dgm:t>
    </dgm:pt>
    <dgm:pt modelId="{CD891CFF-4926-4616-ADE2-C5A83A9F2919}" type="sibTrans" cxnId="{55A66FDA-9A86-48D0-9581-5ECB49D1BEEF}">
      <dgm:prSet/>
      <dgm:spPr/>
      <dgm:t>
        <a:bodyPr/>
        <a:lstStyle/>
        <a:p>
          <a:endParaRPr lang="en-US"/>
        </a:p>
      </dgm:t>
    </dgm:pt>
    <dgm:pt modelId="{24BC18C5-75F0-47A6-A9CC-877887ED855B}">
      <dgm:prSet/>
      <dgm:spPr/>
      <dgm:t>
        <a:bodyPr/>
        <a:lstStyle/>
        <a:p>
          <a:r>
            <a:rPr lang="en-US" dirty="0"/>
            <a:t>Expected LOS = </a:t>
          </a:r>
          <a:r>
            <a:rPr lang="en-US" b="1" dirty="0"/>
            <a:t>0 days</a:t>
          </a:r>
        </a:p>
      </dgm:t>
    </dgm:pt>
    <dgm:pt modelId="{215F0DDA-2FD3-4109-9988-EFBBC78E3AA3}" type="parTrans" cxnId="{72680D07-BA32-4B5B-9AD5-C6D22226EC75}">
      <dgm:prSet/>
      <dgm:spPr/>
      <dgm:t>
        <a:bodyPr/>
        <a:lstStyle/>
        <a:p>
          <a:endParaRPr lang="en-US"/>
        </a:p>
      </dgm:t>
    </dgm:pt>
    <dgm:pt modelId="{93BADF92-7E40-4105-9A43-49C01E9BEC19}" type="sibTrans" cxnId="{72680D07-BA32-4B5B-9AD5-C6D22226EC75}">
      <dgm:prSet/>
      <dgm:spPr/>
      <dgm:t>
        <a:bodyPr/>
        <a:lstStyle/>
        <a:p>
          <a:endParaRPr lang="en-US"/>
        </a:p>
      </dgm:t>
    </dgm:pt>
    <dgm:pt modelId="{377C0D37-0308-4D58-A6CA-EAED50CF3E33}">
      <dgm:prSet/>
      <dgm:spPr/>
      <dgm:t>
        <a:bodyPr/>
        <a:lstStyle/>
        <a:p>
          <a:r>
            <a:rPr lang="en-US" dirty="0"/>
            <a:t>“Pyelonephritis”</a:t>
          </a:r>
        </a:p>
      </dgm:t>
    </dgm:pt>
    <dgm:pt modelId="{3DF2B7E8-8F29-43D4-B478-9713B6F10C6F}" type="parTrans" cxnId="{2DDD3C7D-2BA2-48BA-8779-871635B9A396}">
      <dgm:prSet/>
      <dgm:spPr/>
      <dgm:t>
        <a:bodyPr/>
        <a:lstStyle/>
        <a:p>
          <a:endParaRPr lang="en-US"/>
        </a:p>
      </dgm:t>
    </dgm:pt>
    <dgm:pt modelId="{1899E21F-9A13-45CA-9E8C-FD2FBA7D583D}" type="sibTrans" cxnId="{2DDD3C7D-2BA2-48BA-8779-871635B9A396}">
      <dgm:prSet/>
      <dgm:spPr/>
      <dgm:t>
        <a:bodyPr/>
        <a:lstStyle/>
        <a:p>
          <a:endParaRPr lang="en-US"/>
        </a:p>
      </dgm:t>
    </dgm:pt>
    <dgm:pt modelId="{0A1F9972-D26D-438F-9D23-83EC80D7EE3C}">
      <dgm:prSet/>
      <dgm:spPr/>
      <dgm:t>
        <a:bodyPr/>
        <a:lstStyle/>
        <a:p>
          <a:r>
            <a:rPr lang="en-US" dirty="0"/>
            <a:t>Expected LOS </a:t>
          </a:r>
          <a:r>
            <a:rPr lang="en-US" b="1" dirty="0"/>
            <a:t>= 3 days</a:t>
          </a:r>
        </a:p>
      </dgm:t>
    </dgm:pt>
    <dgm:pt modelId="{FBB855AA-EB9D-46B5-82B1-BAEDC929F50B}" type="parTrans" cxnId="{6502DD06-4B6F-44BF-88F9-3243BE2C31E0}">
      <dgm:prSet/>
      <dgm:spPr/>
      <dgm:t>
        <a:bodyPr/>
        <a:lstStyle/>
        <a:p>
          <a:endParaRPr lang="en-US"/>
        </a:p>
      </dgm:t>
    </dgm:pt>
    <dgm:pt modelId="{A9E7F39C-8700-4D3C-95D1-A0898F4F47C3}" type="sibTrans" cxnId="{6502DD06-4B6F-44BF-88F9-3243BE2C31E0}">
      <dgm:prSet/>
      <dgm:spPr/>
      <dgm:t>
        <a:bodyPr/>
        <a:lstStyle/>
        <a:p>
          <a:endParaRPr lang="en-US"/>
        </a:p>
      </dgm:t>
    </dgm:pt>
    <dgm:pt modelId="{2A112302-648A-442F-8C48-23BC0242873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/>
            <a:t>“Sepsis 2/2 Acute Pyelonephritis”</a:t>
          </a:r>
        </a:p>
      </dgm:t>
    </dgm:pt>
    <dgm:pt modelId="{7BC487A5-DB53-433D-AC08-F183ACE67E82}" type="parTrans" cxnId="{E9D060BC-451F-4ED6-8512-0B606FE1933E}">
      <dgm:prSet/>
      <dgm:spPr/>
      <dgm:t>
        <a:bodyPr/>
        <a:lstStyle/>
        <a:p>
          <a:endParaRPr lang="en-US"/>
        </a:p>
      </dgm:t>
    </dgm:pt>
    <dgm:pt modelId="{4B79EEE1-27E3-4C7F-8D18-63B82FBF28CD}" type="sibTrans" cxnId="{E9D060BC-451F-4ED6-8512-0B606FE1933E}">
      <dgm:prSet/>
      <dgm:spPr/>
      <dgm:t>
        <a:bodyPr/>
        <a:lstStyle/>
        <a:p>
          <a:endParaRPr lang="en-US"/>
        </a:p>
      </dgm:t>
    </dgm:pt>
    <dgm:pt modelId="{4F4807D0-FBDF-4CB4-BE02-28216BB88305}">
      <dgm:prSet/>
      <dgm:spPr/>
      <dgm:t>
        <a:bodyPr/>
        <a:lstStyle/>
        <a:p>
          <a:r>
            <a:rPr lang="en-US" dirty="0"/>
            <a:t>Expected LOS = </a:t>
          </a:r>
          <a:r>
            <a:rPr lang="en-US" b="1" dirty="0"/>
            <a:t>4 days</a:t>
          </a:r>
        </a:p>
      </dgm:t>
    </dgm:pt>
    <dgm:pt modelId="{2D273CA1-C18A-4577-BF6C-8CAE19B04560}" type="parTrans" cxnId="{AC9A9D2B-9C57-4E45-874F-4210744C29FB}">
      <dgm:prSet/>
      <dgm:spPr/>
      <dgm:t>
        <a:bodyPr/>
        <a:lstStyle/>
        <a:p>
          <a:endParaRPr lang="en-US"/>
        </a:p>
      </dgm:t>
    </dgm:pt>
    <dgm:pt modelId="{F9DB6E4C-D89C-432D-8282-BFC6F720B3DC}" type="sibTrans" cxnId="{AC9A9D2B-9C57-4E45-874F-4210744C29FB}">
      <dgm:prSet/>
      <dgm:spPr/>
      <dgm:t>
        <a:bodyPr/>
        <a:lstStyle/>
        <a:p>
          <a:endParaRPr lang="en-US"/>
        </a:p>
      </dgm:t>
    </dgm:pt>
    <dgm:pt modelId="{C72D9F2D-942E-4C2A-BA71-3A239F1844A5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“Sepsis 2/2 Acute </a:t>
          </a:r>
          <a:r>
            <a:rPr lang="en-US" dirty="0" err="1"/>
            <a:t>Pyelo</a:t>
          </a:r>
          <a:r>
            <a:rPr lang="en-US" dirty="0"/>
            <a:t> 2/2 Foley”</a:t>
          </a:r>
        </a:p>
      </dgm:t>
    </dgm:pt>
    <dgm:pt modelId="{D3A47BC2-8B5C-40D8-BCA8-05BE97E2E65E}" type="parTrans" cxnId="{E70662CF-B586-43A7-B9E4-467EEA32CF3E}">
      <dgm:prSet/>
      <dgm:spPr/>
      <dgm:t>
        <a:bodyPr/>
        <a:lstStyle/>
        <a:p>
          <a:endParaRPr lang="en-US"/>
        </a:p>
      </dgm:t>
    </dgm:pt>
    <dgm:pt modelId="{C57870A4-7DEE-46B0-B2EE-A0A862B52781}" type="sibTrans" cxnId="{E70662CF-B586-43A7-B9E4-467EEA32CF3E}">
      <dgm:prSet/>
      <dgm:spPr/>
      <dgm:t>
        <a:bodyPr/>
        <a:lstStyle/>
        <a:p>
          <a:endParaRPr lang="en-US"/>
        </a:p>
      </dgm:t>
    </dgm:pt>
    <dgm:pt modelId="{B7DFC360-3BA6-4FFD-A2AE-DFEE70EBB2A7}">
      <dgm:prSet/>
      <dgm:spPr/>
      <dgm:t>
        <a:bodyPr/>
        <a:lstStyle/>
        <a:p>
          <a:r>
            <a:rPr lang="en-US" dirty="0"/>
            <a:t>Expected LOS = </a:t>
          </a:r>
          <a:r>
            <a:rPr lang="en-US" b="1" dirty="0"/>
            <a:t>5 days</a:t>
          </a:r>
        </a:p>
      </dgm:t>
    </dgm:pt>
    <dgm:pt modelId="{63DCCB27-FDA1-4D8B-BD0B-A873776C5970}" type="parTrans" cxnId="{17E9D7CC-FAAD-4B5F-BF28-D5A9A2640496}">
      <dgm:prSet/>
      <dgm:spPr/>
      <dgm:t>
        <a:bodyPr/>
        <a:lstStyle/>
        <a:p>
          <a:endParaRPr lang="en-US"/>
        </a:p>
      </dgm:t>
    </dgm:pt>
    <dgm:pt modelId="{B7DE3107-38E3-4A64-85A5-5E2F2423BF02}" type="sibTrans" cxnId="{17E9D7CC-FAAD-4B5F-BF28-D5A9A2640496}">
      <dgm:prSet/>
      <dgm:spPr/>
      <dgm:t>
        <a:bodyPr/>
        <a:lstStyle/>
        <a:p>
          <a:endParaRPr lang="en-US"/>
        </a:p>
      </dgm:t>
    </dgm:pt>
    <dgm:pt modelId="{49B01BA8-057B-4908-875A-902B89B70F87}" type="pres">
      <dgm:prSet presAssocID="{EEABF884-F53F-474D-BBEB-2F554C0FE34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6B78EC6-4E20-4FFB-96AF-7A4EF5EA68BA}" type="pres">
      <dgm:prSet presAssocID="{D5C312FD-7627-4079-838A-8A7DAEDEE84B}" presName="root" presStyleCnt="0"/>
      <dgm:spPr/>
    </dgm:pt>
    <dgm:pt modelId="{E3CDF5D0-618A-4CFE-A8B4-B03C186E6B36}" type="pres">
      <dgm:prSet presAssocID="{D5C312FD-7627-4079-838A-8A7DAEDEE84B}" presName="rootComposite" presStyleCnt="0"/>
      <dgm:spPr/>
    </dgm:pt>
    <dgm:pt modelId="{AB522A92-72D8-4386-8B61-9AA5AD3306E6}" type="pres">
      <dgm:prSet presAssocID="{D5C312FD-7627-4079-838A-8A7DAEDEE84B}" presName="rootText" presStyleLbl="node1" presStyleIdx="0" presStyleCnt="4"/>
      <dgm:spPr/>
      <dgm:t>
        <a:bodyPr/>
        <a:lstStyle/>
        <a:p>
          <a:endParaRPr lang="en-US"/>
        </a:p>
      </dgm:t>
    </dgm:pt>
    <dgm:pt modelId="{C9355295-68AD-44D9-A8E8-86ACEF4654CE}" type="pres">
      <dgm:prSet presAssocID="{D5C312FD-7627-4079-838A-8A7DAEDEE84B}" presName="rootConnector" presStyleLbl="node1" presStyleIdx="0" presStyleCnt="4"/>
      <dgm:spPr/>
      <dgm:t>
        <a:bodyPr/>
        <a:lstStyle/>
        <a:p>
          <a:endParaRPr lang="en-US"/>
        </a:p>
      </dgm:t>
    </dgm:pt>
    <dgm:pt modelId="{6C00A625-420A-49FB-89A0-96B5B2E45332}" type="pres">
      <dgm:prSet presAssocID="{D5C312FD-7627-4079-838A-8A7DAEDEE84B}" presName="childShape" presStyleCnt="0"/>
      <dgm:spPr/>
    </dgm:pt>
    <dgm:pt modelId="{945B00BC-744C-495C-937F-899AB2C9112B}" type="pres">
      <dgm:prSet presAssocID="{215F0DDA-2FD3-4109-9988-EFBBC78E3AA3}" presName="Name13" presStyleLbl="parChTrans1D2" presStyleIdx="0" presStyleCnt="4"/>
      <dgm:spPr/>
      <dgm:t>
        <a:bodyPr/>
        <a:lstStyle/>
        <a:p>
          <a:endParaRPr lang="en-US"/>
        </a:p>
      </dgm:t>
    </dgm:pt>
    <dgm:pt modelId="{E90A5EF1-A58E-42F9-A6B0-B366D2F6F7EA}" type="pres">
      <dgm:prSet presAssocID="{24BC18C5-75F0-47A6-A9CC-877887ED855B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29C25E-E003-43D2-A9E1-F30F717D85FF}" type="pres">
      <dgm:prSet presAssocID="{377C0D37-0308-4D58-A6CA-EAED50CF3E33}" presName="root" presStyleCnt="0"/>
      <dgm:spPr/>
    </dgm:pt>
    <dgm:pt modelId="{811EBD5D-C1E6-45F5-AF1F-10878BBF6B48}" type="pres">
      <dgm:prSet presAssocID="{377C0D37-0308-4D58-A6CA-EAED50CF3E33}" presName="rootComposite" presStyleCnt="0"/>
      <dgm:spPr/>
    </dgm:pt>
    <dgm:pt modelId="{F9684D97-0DD0-4D08-92B6-FAAB09059A9C}" type="pres">
      <dgm:prSet presAssocID="{377C0D37-0308-4D58-A6CA-EAED50CF3E33}" presName="rootText" presStyleLbl="node1" presStyleIdx="1" presStyleCnt="4"/>
      <dgm:spPr/>
      <dgm:t>
        <a:bodyPr/>
        <a:lstStyle/>
        <a:p>
          <a:endParaRPr lang="en-US"/>
        </a:p>
      </dgm:t>
    </dgm:pt>
    <dgm:pt modelId="{CFD891DE-1D4F-4203-B3D6-44AC3D2901D1}" type="pres">
      <dgm:prSet presAssocID="{377C0D37-0308-4D58-A6CA-EAED50CF3E33}" presName="rootConnector" presStyleLbl="node1" presStyleIdx="1" presStyleCnt="4"/>
      <dgm:spPr/>
      <dgm:t>
        <a:bodyPr/>
        <a:lstStyle/>
        <a:p>
          <a:endParaRPr lang="en-US"/>
        </a:p>
      </dgm:t>
    </dgm:pt>
    <dgm:pt modelId="{D5745DC2-F5E3-4A97-B01E-4B215D9F047D}" type="pres">
      <dgm:prSet presAssocID="{377C0D37-0308-4D58-A6CA-EAED50CF3E33}" presName="childShape" presStyleCnt="0"/>
      <dgm:spPr/>
    </dgm:pt>
    <dgm:pt modelId="{6003F2AB-88BB-4299-A91D-CDA2A7FE1CB5}" type="pres">
      <dgm:prSet presAssocID="{FBB855AA-EB9D-46B5-82B1-BAEDC929F50B}" presName="Name13" presStyleLbl="parChTrans1D2" presStyleIdx="1" presStyleCnt="4"/>
      <dgm:spPr/>
      <dgm:t>
        <a:bodyPr/>
        <a:lstStyle/>
        <a:p>
          <a:endParaRPr lang="en-US"/>
        </a:p>
      </dgm:t>
    </dgm:pt>
    <dgm:pt modelId="{1A889D12-167C-46CA-ADF3-8D3C7E5C9EAC}" type="pres">
      <dgm:prSet presAssocID="{0A1F9972-D26D-438F-9D23-83EC80D7EE3C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8D99AC-4A16-4927-AC23-8513510D0D31}" type="pres">
      <dgm:prSet presAssocID="{2A112302-648A-442F-8C48-23BC02428738}" presName="root" presStyleCnt="0"/>
      <dgm:spPr/>
    </dgm:pt>
    <dgm:pt modelId="{0CA63F6A-5CF5-439E-84A7-29521276315C}" type="pres">
      <dgm:prSet presAssocID="{2A112302-648A-442F-8C48-23BC02428738}" presName="rootComposite" presStyleCnt="0"/>
      <dgm:spPr/>
    </dgm:pt>
    <dgm:pt modelId="{1E0D2439-4ECB-467F-8F60-481A6D80A812}" type="pres">
      <dgm:prSet presAssocID="{2A112302-648A-442F-8C48-23BC02428738}" presName="rootText" presStyleLbl="node1" presStyleIdx="2" presStyleCnt="4"/>
      <dgm:spPr/>
      <dgm:t>
        <a:bodyPr/>
        <a:lstStyle/>
        <a:p>
          <a:endParaRPr lang="en-US"/>
        </a:p>
      </dgm:t>
    </dgm:pt>
    <dgm:pt modelId="{45D7A924-E5E5-4BAE-B478-CDFA32CD0F06}" type="pres">
      <dgm:prSet presAssocID="{2A112302-648A-442F-8C48-23BC02428738}" presName="rootConnector" presStyleLbl="node1" presStyleIdx="2" presStyleCnt="4"/>
      <dgm:spPr/>
      <dgm:t>
        <a:bodyPr/>
        <a:lstStyle/>
        <a:p>
          <a:endParaRPr lang="en-US"/>
        </a:p>
      </dgm:t>
    </dgm:pt>
    <dgm:pt modelId="{D97A29E3-80FD-4F70-86EC-780354A1997B}" type="pres">
      <dgm:prSet presAssocID="{2A112302-648A-442F-8C48-23BC02428738}" presName="childShape" presStyleCnt="0"/>
      <dgm:spPr/>
    </dgm:pt>
    <dgm:pt modelId="{A1AE3F1F-64E4-49DB-AD3B-2CC15012B910}" type="pres">
      <dgm:prSet presAssocID="{2D273CA1-C18A-4577-BF6C-8CAE19B04560}" presName="Name13" presStyleLbl="parChTrans1D2" presStyleIdx="2" presStyleCnt="4"/>
      <dgm:spPr/>
      <dgm:t>
        <a:bodyPr/>
        <a:lstStyle/>
        <a:p>
          <a:endParaRPr lang="en-US"/>
        </a:p>
      </dgm:t>
    </dgm:pt>
    <dgm:pt modelId="{FF7A1F34-8985-4BCA-A58A-5917593B9B9B}" type="pres">
      <dgm:prSet presAssocID="{4F4807D0-FBDF-4CB4-BE02-28216BB88305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44502A-6166-4C8D-A966-AB7B70EB37A9}" type="pres">
      <dgm:prSet presAssocID="{C72D9F2D-942E-4C2A-BA71-3A239F1844A5}" presName="root" presStyleCnt="0"/>
      <dgm:spPr/>
    </dgm:pt>
    <dgm:pt modelId="{7913D264-BE94-4254-B13A-FF390A9AB418}" type="pres">
      <dgm:prSet presAssocID="{C72D9F2D-942E-4C2A-BA71-3A239F1844A5}" presName="rootComposite" presStyleCnt="0"/>
      <dgm:spPr/>
    </dgm:pt>
    <dgm:pt modelId="{2C3B99EA-86A4-48E2-BF7A-D5C303F76424}" type="pres">
      <dgm:prSet presAssocID="{C72D9F2D-942E-4C2A-BA71-3A239F1844A5}" presName="rootText" presStyleLbl="node1" presStyleIdx="3" presStyleCnt="4"/>
      <dgm:spPr/>
      <dgm:t>
        <a:bodyPr/>
        <a:lstStyle/>
        <a:p>
          <a:endParaRPr lang="en-US"/>
        </a:p>
      </dgm:t>
    </dgm:pt>
    <dgm:pt modelId="{3F3ECC7D-2B1D-449E-B612-8A65E565F52F}" type="pres">
      <dgm:prSet presAssocID="{C72D9F2D-942E-4C2A-BA71-3A239F1844A5}" presName="rootConnector" presStyleLbl="node1" presStyleIdx="3" presStyleCnt="4"/>
      <dgm:spPr/>
      <dgm:t>
        <a:bodyPr/>
        <a:lstStyle/>
        <a:p>
          <a:endParaRPr lang="en-US"/>
        </a:p>
      </dgm:t>
    </dgm:pt>
    <dgm:pt modelId="{28B0E443-1BC5-4887-A4B3-B0BB97464190}" type="pres">
      <dgm:prSet presAssocID="{C72D9F2D-942E-4C2A-BA71-3A239F1844A5}" presName="childShape" presStyleCnt="0"/>
      <dgm:spPr/>
    </dgm:pt>
    <dgm:pt modelId="{6DCF16DA-F48F-47BC-8FCB-02780C737F06}" type="pres">
      <dgm:prSet presAssocID="{63DCCB27-FDA1-4D8B-BD0B-A873776C5970}" presName="Name13" presStyleLbl="parChTrans1D2" presStyleIdx="3" presStyleCnt="4"/>
      <dgm:spPr/>
      <dgm:t>
        <a:bodyPr/>
        <a:lstStyle/>
        <a:p>
          <a:endParaRPr lang="en-US"/>
        </a:p>
      </dgm:t>
    </dgm:pt>
    <dgm:pt modelId="{C858EA64-18A4-4E33-99E1-B905A561F60F}" type="pres">
      <dgm:prSet presAssocID="{B7DFC360-3BA6-4FFD-A2AE-DFEE70EBB2A7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663369D-0A9C-4FA1-AB7D-D2602413095C}" type="presOf" srcId="{0A1F9972-D26D-438F-9D23-83EC80D7EE3C}" destId="{1A889D12-167C-46CA-ADF3-8D3C7E5C9EAC}" srcOrd="0" destOrd="0" presId="urn:microsoft.com/office/officeart/2005/8/layout/hierarchy3"/>
    <dgm:cxn modelId="{B043A999-D5DB-4436-9E81-3A7E49498D49}" type="presOf" srcId="{D5C312FD-7627-4079-838A-8A7DAEDEE84B}" destId="{AB522A92-72D8-4386-8B61-9AA5AD3306E6}" srcOrd="0" destOrd="0" presId="urn:microsoft.com/office/officeart/2005/8/layout/hierarchy3"/>
    <dgm:cxn modelId="{C2805157-C228-4C72-AA61-4FD3B0B80C2D}" type="presOf" srcId="{B7DFC360-3BA6-4FFD-A2AE-DFEE70EBB2A7}" destId="{C858EA64-18A4-4E33-99E1-B905A561F60F}" srcOrd="0" destOrd="0" presId="urn:microsoft.com/office/officeart/2005/8/layout/hierarchy3"/>
    <dgm:cxn modelId="{2DDD3C7D-2BA2-48BA-8779-871635B9A396}" srcId="{EEABF884-F53F-474D-BBEB-2F554C0FE343}" destId="{377C0D37-0308-4D58-A6CA-EAED50CF3E33}" srcOrd="1" destOrd="0" parTransId="{3DF2B7E8-8F29-43D4-B478-9713B6F10C6F}" sibTransId="{1899E21F-9A13-45CA-9E8C-FD2FBA7D583D}"/>
    <dgm:cxn modelId="{EACE5D49-6FED-4C8B-AA92-47EBA7E3E069}" type="presOf" srcId="{377C0D37-0308-4D58-A6CA-EAED50CF3E33}" destId="{CFD891DE-1D4F-4203-B3D6-44AC3D2901D1}" srcOrd="1" destOrd="0" presId="urn:microsoft.com/office/officeart/2005/8/layout/hierarchy3"/>
    <dgm:cxn modelId="{E70662CF-B586-43A7-B9E4-467EEA32CF3E}" srcId="{EEABF884-F53F-474D-BBEB-2F554C0FE343}" destId="{C72D9F2D-942E-4C2A-BA71-3A239F1844A5}" srcOrd="3" destOrd="0" parTransId="{D3A47BC2-8B5C-40D8-BCA8-05BE97E2E65E}" sibTransId="{C57870A4-7DEE-46B0-B2EE-A0A862B52781}"/>
    <dgm:cxn modelId="{D3BA64F5-CC5A-4DD6-A945-EFB78B775975}" type="presOf" srcId="{C72D9F2D-942E-4C2A-BA71-3A239F1844A5}" destId="{3F3ECC7D-2B1D-449E-B612-8A65E565F52F}" srcOrd="1" destOrd="0" presId="urn:microsoft.com/office/officeart/2005/8/layout/hierarchy3"/>
    <dgm:cxn modelId="{148A179A-54A0-4511-A056-5A0F0DA51199}" type="presOf" srcId="{D5C312FD-7627-4079-838A-8A7DAEDEE84B}" destId="{C9355295-68AD-44D9-A8E8-86ACEF4654CE}" srcOrd="1" destOrd="0" presId="urn:microsoft.com/office/officeart/2005/8/layout/hierarchy3"/>
    <dgm:cxn modelId="{73E1D91F-895F-4CE7-BFE0-C78EF3E1ADA0}" type="presOf" srcId="{C72D9F2D-942E-4C2A-BA71-3A239F1844A5}" destId="{2C3B99EA-86A4-48E2-BF7A-D5C303F76424}" srcOrd="0" destOrd="0" presId="urn:microsoft.com/office/officeart/2005/8/layout/hierarchy3"/>
    <dgm:cxn modelId="{A4A983CC-5567-4A56-B6CE-CB7EEBB34665}" type="presOf" srcId="{377C0D37-0308-4D58-A6CA-EAED50CF3E33}" destId="{F9684D97-0DD0-4D08-92B6-FAAB09059A9C}" srcOrd="0" destOrd="0" presId="urn:microsoft.com/office/officeart/2005/8/layout/hierarchy3"/>
    <dgm:cxn modelId="{03D71DA2-27F1-457C-8251-1920E36057E4}" type="presOf" srcId="{63DCCB27-FDA1-4D8B-BD0B-A873776C5970}" destId="{6DCF16DA-F48F-47BC-8FCB-02780C737F06}" srcOrd="0" destOrd="0" presId="urn:microsoft.com/office/officeart/2005/8/layout/hierarchy3"/>
    <dgm:cxn modelId="{72680D07-BA32-4B5B-9AD5-C6D22226EC75}" srcId="{D5C312FD-7627-4079-838A-8A7DAEDEE84B}" destId="{24BC18C5-75F0-47A6-A9CC-877887ED855B}" srcOrd="0" destOrd="0" parTransId="{215F0DDA-2FD3-4109-9988-EFBBC78E3AA3}" sibTransId="{93BADF92-7E40-4105-9A43-49C01E9BEC19}"/>
    <dgm:cxn modelId="{6502DD06-4B6F-44BF-88F9-3243BE2C31E0}" srcId="{377C0D37-0308-4D58-A6CA-EAED50CF3E33}" destId="{0A1F9972-D26D-438F-9D23-83EC80D7EE3C}" srcOrd="0" destOrd="0" parTransId="{FBB855AA-EB9D-46B5-82B1-BAEDC929F50B}" sibTransId="{A9E7F39C-8700-4D3C-95D1-A0898F4F47C3}"/>
    <dgm:cxn modelId="{D17A0FB5-6CBD-4285-B346-7F1BF8A9283A}" type="presOf" srcId="{4F4807D0-FBDF-4CB4-BE02-28216BB88305}" destId="{FF7A1F34-8985-4BCA-A58A-5917593B9B9B}" srcOrd="0" destOrd="0" presId="urn:microsoft.com/office/officeart/2005/8/layout/hierarchy3"/>
    <dgm:cxn modelId="{151237F3-AB25-4B0A-9AB8-286BD6384C09}" type="presOf" srcId="{2A112302-648A-442F-8C48-23BC02428738}" destId="{1E0D2439-4ECB-467F-8F60-481A6D80A812}" srcOrd="0" destOrd="0" presId="urn:microsoft.com/office/officeart/2005/8/layout/hierarchy3"/>
    <dgm:cxn modelId="{C892BF68-41A2-44AC-B5B6-E2278BB63219}" type="presOf" srcId="{2A112302-648A-442F-8C48-23BC02428738}" destId="{45D7A924-E5E5-4BAE-B478-CDFA32CD0F06}" srcOrd="1" destOrd="0" presId="urn:microsoft.com/office/officeart/2005/8/layout/hierarchy3"/>
    <dgm:cxn modelId="{AC9A9D2B-9C57-4E45-874F-4210744C29FB}" srcId="{2A112302-648A-442F-8C48-23BC02428738}" destId="{4F4807D0-FBDF-4CB4-BE02-28216BB88305}" srcOrd="0" destOrd="0" parTransId="{2D273CA1-C18A-4577-BF6C-8CAE19B04560}" sibTransId="{F9DB6E4C-D89C-432D-8282-BFC6F720B3DC}"/>
    <dgm:cxn modelId="{9F01B47E-9DC8-4729-86F3-3BD59E2EAE77}" type="presOf" srcId="{EEABF884-F53F-474D-BBEB-2F554C0FE343}" destId="{49B01BA8-057B-4908-875A-902B89B70F87}" srcOrd="0" destOrd="0" presId="urn:microsoft.com/office/officeart/2005/8/layout/hierarchy3"/>
    <dgm:cxn modelId="{17E9D7CC-FAAD-4B5F-BF28-D5A9A2640496}" srcId="{C72D9F2D-942E-4C2A-BA71-3A239F1844A5}" destId="{B7DFC360-3BA6-4FFD-A2AE-DFEE70EBB2A7}" srcOrd="0" destOrd="0" parTransId="{63DCCB27-FDA1-4D8B-BD0B-A873776C5970}" sibTransId="{B7DE3107-38E3-4A64-85A5-5E2F2423BF02}"/>
    <dgm:cxn modelId="{55A66FDA-9A86-48D0-9581-5ECB49D1BEEF}" srcId="{EEABF884-F53F-474D-BBEB-2F554C0FE343}" destId="{D5C312FD-7627-4079-838A-8A7DAEDEE84B}" srcOrd="0" destOrd="0" parTransId="{BDFF7EC5-078D-4FB1-BCA6-1F9F7929D36F}" sibTransId="{CD891CFF-4926-4616-ADE2-C5A83A9F2919}"/>
    <dgm:cxn modelId="{703DDFBB-27FA-4206-8A07-B9D7AB2B29BC}" type="presOf" srcId="{2D273CA1-C18A-4577-BF6C-8CAE19B04560}" destId="{A1AE3F1F-64E4-49DB-AD3B-2CC15012B910}" srcOrd="0" destOrd="0" presId="urn:microsoft.com/office/officeart/2005/8/layout/hierarchy3"/>
    <dgm:cxn modelId="{06AB8E31-6181-4BB6-85F1-70EA2F4AAB38}" type="presOf" srcId="{24BC18C5-75F0-47A6-A9CC-877887ED855B}" destId="{E90A5EF1-A58E-42F9-A6B0-B366D2F6F7EA}" srcOrd="0" destOrd="0" presId="urn:microsoft.com/office/officeart/2005/8/layout/hierarchy3"/>
    <dgm:cxn modelId="{5D51FC3A-3C1A-408E-A1C7-9D250B79EF53}" type="presOf" srcId="{215F0DDA-2FD3-4109-9988-EFBBC78E3AA3}" destId="{945B00BC-744C-495C-937F-899AB2C9112B}" srcOrd="0" destOrd="0" presId="urn:microsoft.com/office/officeart/2005/8/layout/hierarchy3"/>
    <dgm:cxn modelId="{E9D060BC-451F-4ED6-8512-0B606FE1933E}" srcId="{EEABF884-F53F-474D-BBEB-2F554C0FE343}" destId="{2A112302-648A-442F-8C48-23BC02428738}" srcOrd="2" destOrd="0" parTransId="{7BC487A5-DB53-433D-AC08-F183ACE67E82}" sibTransId="{4B79EEE1-27E3-4C7F-8D18-63B82FBF28CD}"/>
    <dgm:cxn modelId="{75342652-EEA2-43F9-A319-100FF0609888}" type="presOf" srcId="{FBB855AA-EB9D-46B5-82B1-BAEDC929F50B}" destId="{6003F2AB-88BB-4299-A91D-CDA2A7FE1CB5}" srcOrd="0" destOrd="0" presId="urn:microsoft.com/office/officeart/2005/8/layout/hierarchy3"/>
    <dgm:cxn modelId="{3DD2D79C-F120-4938-BB7F-20C474A5C802}" type="presParOf" srcId="{49B01BA8-057B-4908-875A-902B89B70F87}" destId="{06B78EC6-4E20-4FFB-96AF-7A4EF5EA68BA}" srcOrd="0" destOrd="0" presId="urn:microsoft.com/office/officeart/2005/8/layout/hierarchy3"/>
    <dgm:cxn modelId="{119A468A-C0AD-41BC-9112-EAF054749F09}" type="presParOf" srcId="{06B78EC6-4E20-4FFB-96AF-7A4EF5EA68BA}" destId="{E3CDF5D0-618A-4CFE-A8B4-B03C186E6B36}" srcOrd="0" destOrd="0" presId="urn:microsoft.com/office/officeart/2005/8/layout/hierarchy3"/>
    <dgm:cxn modelId="{DE047779-C221-40C2-85DD-7E5312ECF579}" type="presParOf" srcId="{E3CDF5D0-618A-4CFE-A8B4-B03C186E6B36}" destId="{AB522A92-72D8-4386-8B61-9AA5AD3306E6}" srcOrd="0" destOrd="0" presId="urn:microsoft.com/office/officeart/2005/8/layout/hierarchy3"/>
    <dgm:cxn modelId="{9F9A9102-8279-41BC-9AFE-B5E089111502}" type="presParOf" srcId="{E3CDF5D0-618A-4CFE-A8B4-B03C186E6B36}" destId="{C9355295-68AD-44D9-A8E8-86ACEF4654CE}" srcOrd="1" destOrd="0" presId="urn:microsoft.com/office/officeart/2005/8/layout/hierarchy3"/>
    <dgm:cxn modelId="{0FA2E90D-4A80-4B62-8C45-BAA3C256057F}" type="presParOf" srcId="{06B78EC6-4E20-4FFB-96AF-7A4EF5EA68BA}" destId="{6C00A625-420A-49FB-89A0-96B5B2E45332}" srcOrd="1" destOrd="0" presId="urn:microsoft.com/office/officeart/2005/8/layout/hierarchy3"/>
    <dgm:cxn modelId="{C45EE9E4-5721-46CE-8515-20C9C102A5EC}" type="presParOf" srcId="{6C00A625-420A-49FB-89A0-96B5B2E45332}" destId="{945B00BC-744C-495C-937F-899AB2C9112B}" srcOrd="0" destOrd="0" presId="urn:microsoft.com/office/officeart/2005/8/layout/hierarchy3"/>
    <dgm:cxn modelId="{3C13C34C-3C05-43FD-B45C-3CE0B987A9BA}" type="presParOf" srcId="{6C00A625-420A-49FB-89A0-96B5B2E45332}" destId="{E90A5EF1-A58E-42F9-A6B0-B366D2F6F7EA}" srcOrd="1" destOrd="0" presId="urn:microsoft.com/office/officeart/2005/8/layout/hierarchy3"/>
    <dgm:cxn modelId="{5ACD7945-69C6-49B7-9F88-0DF0B1A67A42}" type="presParOf" srcId="{49B01BA8-057B-4908-875A-902B89B70F87}" destId="{2F29C25E-E003-43D2-A9E1-F30F717D85FF}" srcOrd="1" destOrd="0" presId="urn:microsoft.com/office/officeart/2005/8/layout/hierarchy3"/>
    <dgm:cxn modelId="{D2B8DEA1-E9B8-4B04-B654-C81E10ED4A5D}" type="presParOf" srcId="{2F29C25E-E003-43D2-A9E1-F30F717D85FF}" destId="{811EBD5D-C1E6-45F5-AF1F-10878BBF6B48}" srcOrd="0" destOrd="0" presId="urn:microsoft.com/office/officeart/2005/8/layout/hierarchy3"/>
    <dgm:cxn modelId="{478B4D4F-2184-4193-9784-F4FAC65A3885}" type="presParOf" srcId="{811EBD5D-C1E6-45F5-AF1F-10878BBF6B48}" destId="{F9684D97-0DD0-4D08-92B6-FAAB09059A9C}" srcOrd="0" destOrd="0" presId="urn:microsoft.com/office/officeart/2005/8/layout/hierarchy3"/>
    <dgm:cxn modelId="{40FA7EDE-2440-4789-950D-02D87197A0CC}" type="presParOf" srcId="{811EBD5D-C1E6-45F5-AF1F-10878BBF6B48}" destId="{CFD891DE-1D4F-4203-B3D6-44AC3D2901D1}" srcOrd="1" destOrd="0" presId="urn:microsoft.com/office/officeart/2005/8/layout/hierarchy3"/>
    <dgm:cxn modelId="{1DC0191C-F39C-465E-B23C-A08CEBE75341}" type="presParOf" srcId="{2F29C25E-E003-43D2-A9E1-F30F717D85FF}" destId="{D5745DC2-F5E3-4A97-B01E-4B215D9F047D}" srcOrd="1" destOrd="0" presId="urn:microsoft.com/office/officeart/2005/8/layout/hierarchy3"/>
    <dgm:cxn modelId="{09A45D5F-012D-4005-A3CD-32268B5D449F}" type="presParOf" srcId="{D5745DC2-F5E3-4A97-B01E-4B215D9F047D}" destId="{6003F2AB-88BB-4299-A91D-CDA2A7FE1CB5}" srcOrd="0" destOrd="0" presId="urn:microsoft.com/office/officeart/2005/8/layout/hierarchy3"/>
    <dgm:cxn modelId="{777147A1-ABCA-4C85-A4A9-94CC0F626EE5}" type="presParOf" srcId="{D5745DC2-F5E3-4A97-B01E-4B215D9F047D}" destId="{1A889D12-167C-46CA-ADF3-8D3C7E5C9EAC}" srcOrd="1" destOrd="0" presId="urn:microsoft.com/office/officeart/2005/8/layout/hierarchy3"/>
    <dgm:cxn modelId="{39F48FC1-0E6E-4DFC-897E-22E7BB33BE16}" type="presParOf" srcId="{49B01BA8-057B-4908-875A-902B89B70F87}" destId="{918D99AC-4A16-4927-AC23-8513510D0D31}" srcOrd="2" destOrd="0" presId="urn:microsoft.com/office/officeart/2005/8/layout/hierarchy3"/>
    <dgm:cxn modelId="{933ACA93-8694-42C1-9DD8-238BD76BDC6A}" type="presParOf" srcId="{918D99AC-4A16-4927-AC23-8513510D0D31}" destId="{0CA63F6A-5CF5-439E-84A7-29521276315C}" srcOrd="0" destOrd="0" presId="urn:microsoft.com/office/officeart/2005/8/layout/hierarchy3"/>
    <dgm:cxn modelId="{B4E8BD86-D2C2-4B7D-A7A1-0E143C705A51}" type="presParOf" srcId="{0CA63F6A-5CF5-439E-84A7-29521276315C}" destId="{1E0D2439-4ECB-467F-8F60-481A6D80A812}" srcOrd="0" destOrd="0" presId="urn:microsoft.com/office/officeart/2005/8/layout/hierarchy3"/>
    <dgm:cxn modelId="{0C435FC1-5697-4CC2-A018-F50297256EF7}" type="presParOf" srcId="{0CA63F6A-5CF5-439E-84A7-29521276315C}" destId="{45D7A924-E5E5-4BAE-B478-CDFA32CD0F06}" srcOrd="1" destOrd="0" presId="urn:microsoft.com/office/officeart/2005/8/layout/hierarchy3"/>
    <dgm:cxn modelId="{80F53A49-8DAE-4135-882A-49C9AC7B863F}" type="presParOf" srcId="{918D99AC-4A16-4927-AC23-8513510D0D31}" destId="{D97A29E3-80FD-4F70-86EC-780354A1997B}" srcOrd="1" destOrd="0" presId="urn:microsoft.com/office/officeart/2005/8/layout/hierarchy3"/>
    <dgm:cxn modelId="{D88775DA-CB21-40B0-B6D1-5BD656738076}" type="presParOf" srcId="{D97A29E3-80FD-4F70-86EC-780354A1997B}" destId="{A1AE3F1F-64E4-49DB-AD3B-2CC15012B910}" srcOrd="0" destOrd="0" presId="urn:microsoft.com/office/officeart/2005/8/layout/hierarchy3"/>
    <dgm:cxn modelId="{6C2A571C-B334-440C-872B-9C84E9169AD8}" type="presParOf" srcId="{D97A29E3-80FD-4F70-86EC-780354A1997B}" destId="{FF7A1F34-8985-4BCA-A58A-5917593B9B9B}" srcOrd="1" destOrd="0" presId="urn:microsoft.com/office/officeart/2005/8/layout/hierarchy3"/>
    <dgm:cxn modelId="{F7F6F575-0803-483C-811C-1986246C48EA}" type="presParOf" srcId="{49B01BA8-057B-4908-875A-902B89B70F87}" destId="{2044502A-6166-4C8D-A966-AB7B70EB37A9}" srcOrd="3" destOrd="0" presId="urn:microsoft.com/office/officeart/2005/8/layout/hierarchy3"/>
    <dgm:cxn modelId="{2BC597FA-5C7B-4020-8875-3BFD06C1591A}" type="presParOf" srcId="{2044502A-6166-4C8D-A966-AB7B70EB37A9}" destId="{7913D264-BE94-4254-B13A-FF390A9AB418}" srcOrd="0" destOrd="0" presId="urn:microsoft.com/office/officeart/2005/8/layout/hierarchy3"/>
    <dgm:cxn modelId="{09337A0C-C66E-4806-BBF9-0BF9BD71FEDA}" type="presParOf" srcId="{7913D264-BE94-4254-B13A-FF390A9AB418}" destId="{2C3B99EA-86A4-48E2-BF7A-D5C303F76424}" srcOrd="0" destOrd="0" presId="urn:microsoft.com/office/officeart/2005/8/layout/hierarchy3"/>
    <dgm:cxn modelId="{149121F0-2B97-41D6-8422-C23F805FD6C7}" type="presParOf" srcId="{7913D264-BE94-4254-B13A-FF390A9AB418}" destId="{3F3ECC7D-2B1D-449E-B612-8A65E565F52F}" srcOrd="1" destOrd="0" presId="urn:microsoft.com/office/officeart/2005/8/layout/hierarchy3"/>
    <dgm:cxn modelId="{FECDE019-A845-48CA-97BB-0C938C7E11B9}" type="presParOf" srcId="{2044502A-6166-4C8D-A966-AB7B70EB37A9}" destId="{28B0E443-1BC5-4887-A4B3-B0BB97464190}" srcOrd="1" destOrd="0" presId="urn:microsoft.com/office/officeart/2005/8/layout/hierarchy3"/>
    <dgm:cxn modelId="{3B362C91-7F69-44CB-892A-C4D578675FBE}" type="presParOf" srcId="{28B0E443-1BC5-4887-A4B3-B0BB97464190}" destId="{6DCF16DA-F48F-47BC-8FCB-02780C737F06}" srcOrd="0" destOrd="0" presId="urn:microsoft.com/office/officeart/2005/8/layout/hierarchy3"/>
    <dgm:cxn modelId="{5D6096D8-AC5C-4763-994B-61C6F9391F0F}" type="presParOf" srcId="{28B0E443-1BC5-4887-A4B3-B0BB97464190}" destId="{C858EA64-18A4-4E33-99E1-B905A561F60F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04387-B071-4782-8429-07A478912A6A}">
      <dsp:nvSpPr>
        <dsp:cNvPr id="0" name=""/>
        <dsp:cNvSpPr/>
      </dsp:nvSpPr>
      <dsp:spPr>
        <a:xfrm>
          <a:off x="1295" y="821098"/>
          <a:ext cx="3208059" cy="221898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E3A2D8-6577-46A6-A03A-9575EFBC8852}">
      <dsp:nvSpPr>
        <dsp:cNvPr id="0" name=""/>
        <dsp:cNvSpPr/>
      </dsp:nvSpPr>
      <dsp:spPr>
        <a:xfrm>
          <a:off x="485742" y="1281322"/>
          <a:ext cx="3208059" cy="2218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/>
            <a:t>“UA+, Start Cipro”</a:t>
          </a:r>
        </a:p>
      </dsp:txBody>
      <dsp:txXfrm>
        <a:off x="550734" y="1346314"/>
        <a:ext cx="3078075" cy="2089003"/>
      </dsp:txXfrm>
    </dsp:sp>
    <dsp:sp modelId="{73ECA949-CD17-453B-969B-B13C1560CD69}">
      <dsp:nvSpPr>
        <dsp:cNvPr id="0" name=""/>
        <dsp:cNvSpPr/>
      </dsp:nvSpPr>
      <dsp:spPr>
        <a:xfrm>
          <a:off x="4179544" y="818551"/>
          <a:ext cx="3222709" cy="224891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A387F8-941C-49B8-ABF9-60D2016986CF}">
      <dsp:nvSpPr>
        <dsp:cNvPr id="0" name=""/>
        <dsp:cNvSpPr/>
      </dsp:nvSpPr>
      <dsp:spPr>
        <a:xfrm>
          <a:off x="4663990" y="1278775"/>
          <a:ext cx="3222709" cy="22489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“UTI”</a:t>
          </a:r>
        </a:p>
      </dsp:txBody>
      <dsp:txXfrm>
        <a:off x="4729859" y="1344644"/>
        <a:ext cx="3090971" cy="21171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522A92-72D8-4386-8B61-9AA5AD3306E6}">
      <dsp:nvSpPr>
        <dsp:cNvPr id="0" name=""/>
        <dsp:cNvSpPr/>
      </dsp:nvSpPr>
      <dsp:spPr>
        <a:xfrm>
          <a:off x="1444" y="1242059"/>
          <a:ext cx="1659749" cy="829874"/>
        </a:xfrm>
        <a:prstGeom prst="roundRect">
          <a:avLst>
            <a:gd name="adj" fmla="val 10000"/>
          </a:avLst>
        </a:prstGeom>
        <a:solidFill>
          <a:srgbClr val="6EA1C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“Urosepsis”</a:t>
          </a:r>
        </a:p>
      </dsp:txBody>
      <dsp:txXfrm>
        <a:off x="25750" y="1266365"/>
        <a:ext cx="1611137" cy="781262"/>
      </dsp:txXfrm>
    </dsp:sp>
    <dsp:sp modelId="{945B00BC-744C-495C-937F-899AB2C9112B}">
      <dsp:nvSpPr>
        <dsp:cNvPr id="0" name=""/>
        <dsp:cNvSpPr/>
      </dsp:nvSpPr>
      <dsp:spPr>
        <a:xfrm>
          <a:off x="167419" y="2071934"/>
          <a:ext cx="165974" cy="6224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406"/>
              </a:lnTo>
              <a:lnTo>
                <a:pt x="165974" y="6224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0A5EF1-A58E-42F9-A6B0-B366D2F6F7EA}">
      <dsp:nvSpPr>
        <dsp:cNvPr id="0" name=""/>
        <dsp:cNvSpPr/>
      </dsp:nvSpPr>
      <dsp:spPr>
        <a:xfrm>
          <a:off x="333394" y="2279403"/>
          <a:ext cx="1327799" cy="8298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Expected LOS = </a:t>
          </a:r>
          <a:r>
            <a:rPr lang="en-US" sz="1800" b="1" kern="1200" dirty="0"/>
            <a:t>0 days</a:t>
          </a:r>
        </a:p>
      </dsp:txBody>
      <dsp:txXfrm>
        <a:off x="357700" y="2303709"/>
        <a:ext cx="1279187" cy="781262"/>
      </dsp:txXfrm>
    </dsp:sp>
    <dsp:sp modelId="{F9684D97-0DD0-4D08-92B6-FAAB09059A9C}">
      <dsp:nvSpPr>
        <dsp:cNvPr id="0" name=""/>
        <dsp:cNvSpPr/>
      </dsp:nvSpPr>
      <dsp:spPr>
        <a:xfrm>
          <a:off x="2076131" y="1242059"/>
          <a:ext cx="1659749" cy="8298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“Pyelonephritis”</a:t>
          </a:r>
        </a:p>
      </dsp:txBody>
      <dsp:txXfrm>
        <a:off x="2100437" y="1266365"/>
        <a:ext cx="1611137" cy="781262"/>
      </dsp:txXfrm>
    </dsp:sp>
    <dsp:sp modelId="{6003F2AB-88BB-4299-A91D-CDA2A7FE1CB5}">
      <dsp:nvSpPr>
        <dsp:cNvPr id="0" name=""/>
        <dsp:cNvSpPr/>
      </dsp:nvSpPr>
      <dsp:spPr>
        <a:xfrm>
          <a:off x="2242106" y="2071934"/>
          <a:ext cx="165974" cy="6224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406"/>
              </a:lnTo>
              <a:lnTo>
                <a:pt x="165974" y="6224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889D12-167C-46CA-ADF3-8D3C7E5C9EAC}">
      <dsp:nvSpPr>
        <dsp:cNvPr id="0" name=""/>
        <dsp:cNvSpPr/>
      </dsp:nvSpPr>
      <dsp:spPr>
        <a:xfrm>
          <a:off x="2408081" y="2279403"/>
          <a:ext cx="1327799" cy="8298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Expected LOS </a:t>
          </a:r>
          <a:r>
            <a:rPr lang="en-US" sz="1800" b="1" kern="1200" dirty="0"/>
            <a:t>= 3 days</a:t>
          </a:r>
        </a:p>
      </dsp:txBody>
      <dsp:txXfrm>
        <a:off x="2432387" y="2303709"/>
        <a:ext cx="1279187" cy="781262"/>
      </dsp:txXfrm>
    </dsp:sp>
    <dsp:sp modelId="{1E0D2439-4ECB-467F-8F60-481A6D80A812}">
      <dsp:nvSpPr>
        <dsp:cNvPr id="0" name=""/>
        <dsp:cNvSpPr/>
      </dsp:nvSpPr>
      <dsp:spPr>
        <a:xfrm>
          <a:off x="4150818" y="1242059"/>
          <a:ext cx="1659749" cy="829874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“Sepsis 2/2 Acute Pyelonephritis”</a:t>
          </a:r>
        </a:p>
      </dsp:txBody>
      <dsp:txXfrm>
        <a:off x="4175124" y="1266365"/>
        <a:ext cx="1611137" cy="781262"/>
      </dsp:txXfrm>
    </dsp:sp>
    <dsp:sp modelId="{A1AE3F1F-64E4-49DB-AD3B-2CC15012B910}">
      <dsp:nvSpPr>
        <dsp:cNvPr id="0" name=""/>
        <dsp:cNvSpPr/>
      </dsp:nvSpPr>
      <dsp:spPr>
        <a:xfrm>
          <a:off x="4316793" y="2071934"/>
          <a:ext cx="165974" cy="6224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406"/>
              </a:lnTo>
              <a:lnTo>
                <a:pt x="165974" y="6224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7A1F34-8985-4BCA-A58A-5917593B9B9B}">
      <dsp:nvSpPr>
        <dsp:cNvPr id="0" name=""/>
        <dsp:cNvSpPr/>
      </dsp:nvSpPr>
      <dsp:spPr>
        <a:xfrm>
          <a:off x="4482768" y="2279403"/>
          <a:ext cx="1327799" cy="8298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Expected LOS = </a:t>
          </a:r>
          <a:r>
            <a:rPr lang="en-US" sz="1800" b="1" kern="1200" dirty="0"/>
            <a:t>4 days</a:t>
          </a:r>
        </a:p>
      </dsp:txBody>
      <dsp:txXfrm>
        <a:off x="4507074" y="2303709"/>
        <a:ext cx="1279187" cy="781262"/>
      </dsp:txXfrm>
    </dsp:sp>
    <dsp:sp modelId="{2C3B99EA-86A4-48E2-BF7A-D5C303F76424}">
      <dsp:nvSpPr>
        <dsp:cNvPr id="0" name=""/>
        <dsp:cNvSpPr/>
      </dsp:nvSpPr>
      <dsp:spPr>
        <a:xfrm>
          <a:off x="6225506" y="1242059"/>
          <a:ext cx="1659749" cy="829874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“Sepsis 2/2 Acute </a:t>
          </a:r>
          <a:r>
            <a:rPr lang="en-US" sz="1700" kern="1200" dirty="0" err="1"/>
            <a:t>Pyelo</a:t>
          </a:r>
          <a:r>
            <a:rPr lang="en-US" sz="1700" kern="1200" dirty="0"/>
            <a:t> 2/2 Foley”</a:t>
          </a:r>
        </a:p>
      </dsp:txBody>
      <dsp:txXfrm>
        <a:off x="6249812" y="1266365"/>
        <a:ext cx="1611137" cy="781262"/>
      </dsp:txXfrm>
    </dsp:sp>
    <dsp:sp modelId="{6DCF16DA-F48F-47BC-8FCB-02780C737F06}">
      <dsp:nvSpPr>
        <dsp:cNvPr id="0" name=""/>
        <dsp:cNvSpPr/>
      </dsp:nvSpPr>
      <dsp:spPr>
        <a:xfrm>
          <a:off x="6391481" y="2071934"/>
          <a:ext cx="165974" cy="6224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406"/>
              </a:lnTo>
              <a:lnTo>
                <a:pt x="165974" y="6224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58EA64-18A4-4E33-99E1-B905A561F60F}">
      <dsp:nvSpPr>
        <dsp:cNvPr id="0" name=""/>
        <dsp:cNvSpPr/>
      </dsp:nvSpPr>
      <dsp:spPr>
        <a:xfrm>
          <a:off x="6557456" y="2279403"/>
          <a:ext cx="1327799" cy="8298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Expected LOS = </a:t>
          </a:r>
          <a:r>
            <a:rPr lang="en-US" sz="1800" b="1" kern="1200" dirty="0"/>
            <a:t>5 days</a:t>
          </a:r>
        </a:p>
      </dsp:txBody>
      <dsp:txXfrm>
        <a:off x="6581762" y="2303709"/>
        <a:ext cx="1279187" cy="7812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833A12A-D16D-494A-A2AB-6AE3BDFC7E14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439668F-4F24-456A-A973-782CEB1853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449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41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838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0329"/>
            <a:ext cx="7886700" cy="10842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7756" y="1295538"/>
            <a:ext cx="5427593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374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272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0938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6101"/>
            <a:ext cx="7886700" cy="119862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0822"/>
            <a:ext cx="7886699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5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652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609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1" r:id="rId2"/>
    <p:sldLayoutId id="2147483662" r:id="rId3"/>
    <p:sldLayoutId id="2147483663" r:id="rId4"/>
    <p:sldLayoutId id="2147483673" r:id="rId5"/>
    <p:sldLayoutId id="2147483674" r:id="rId6"/>
    <p:sldLayoutId id="214748366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22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4400" dirty="0">
                <a:solidFill>
                  <a:schemeClr val="accent1">
                    <a:lumMod val="50000"/>
                  </a:schemeClr>
                </a:solidFill>
              </a:rPr>
              <a:t>Clinical Documentation Tip:</a:t>
            </a: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Urinary Tract Infections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Freddy Santoso, CCS, CCDS</a:t>
            </a:r>
          </a:p>
        </p:txBody>
      </p:sp>
    </p:spTree>
    <p:extLst>
      <p:ext uri="{BB962C8B-B14F-4D97-AF65-F5344CB8AC3E}">
        <p14:creationId xmlns:p14="http://schemas.microsoft.com/office/powerpoint/2010/main" val="66989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0" y="587101"/>
            <a:ext cx="7886700" cy="1198629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Misinterpretation...</a:t>
            </a:r>
          </a:p>
        </p:txBody>
      </p:sp>
      <p:pic>
        <p:nvPicPr>
          <p:cNvPr id="4" name="3Co">
            <a:hlinkClick r:id="" action="ppaction://media"/>
            <a:extLst>
              <a:ext uri="{FF2B5EF4-FFF2-40B4-BE49-F238E27FC236}">
                <a16:creationId xmlns="" xmlns:a16="http://schemas.microsoft.com/office/drawing/2014/main" id="{98E6D05D-701F-41E7-81DC-7A8BC4956B6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17093" y="1785730"/>
            <a:ext cx="6357413" cy="3575963"/>
          </a:xfrm>
          <a:prstGeom prst="rect">
            <a:avLst/>
          </a:prstGeom>
          <a:solidFill>
            <a:srgbClr val="000000"/>
          </a:solidFill>
          <a:ln w="177800" cap="flat">
            <a:solidFill>
              <a:srgbClr val="0D0D0D"/>
            </a:solidFill>
            <a:miter lim="800000"/>
          </a:ln>
          <a:effectLst>
            <a:outerShdw blurRad="190500" dist="215900" dir="3000000" algn="tr" rotWithShape="0">
              <a:srgbClr val="000000">
                <a:alpha val="20000"/>
              </a:srgbClr>
            </a:outerShdw>
          </a:effectLst>
          <a:scene3d>
            <a:camera prst="perspectiveContrastingLeftFacing" fov="3300000">
              <a:rot lat="0" lon="1200000" rev="0"/>
            </a:camera>
            <a:lightRig rig="balanced" dir="t">
              <a:rot lat="0" lon="0" rev="4200000"/>
            </a:lightRig>
          </a:scene3d>
          <a:sp3d extrusionH="635000" prstMaterial="metal">
            <a:bevelT w="190500" h="12700" prst="slope"/>
            <a:extrusionClr>
              <a:srgbClr val="010000"/>
            </a:extrusionClr>
            <a:contourClr>
              <a:srgbClr val="000000"/>
            </a:contourClr>
          </a:sp3d>
        </p:spPr>
      </p:pic>
    </p:spTree>
    <p:extLst>
      <p:ext uri="{BB962C8B-B14F-4D97-AF65-F5344CB8AC3E}">
        <p14:creationId xmlns:p14="http://schemas.microsoft.com/office/powerpoint/2010/main" val="187192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Know Your Audience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2103095"/>
              </p:ext>
            </p:extLst>
          </p:nvPr>
        </p:nvGraphicFramePr>
        <p:xfrm>
          <a:off x="628650" y="1147908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A2D28FC-8013-4D16-A710-6AA1BFD46933}"/>
              </a:ext>
            </a:extLst>
          </p:cNvPr>
          <p:cNvSpPr/>
          <p:nvPr/>
        </p:nvSpPr>
        <p:spPr>
          <a:xfrm>
            <a:off x="4307344" y="3037277"/>
            <a:ext cx="5293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≠</a:t>
            </a:r>
          </a:p>
        </p:txBody>
      </p:sp>
    </p:spTree>
    <p:extLst>
      <p:ext uri="{BB962C8B-B14F-4D97-AF65-F5344CB8AC3E}">
        <p14:creationId xmlns:p14="http://schemas.microsoft.com/office/powerpoint/2010/main" val="274497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DF04387-B071-4782-8429-07A478912A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6E3A2D8-6577-46A6-A03A-9575EFBC88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3ECA949-CD17-453B-969B-B13C1560CD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BA387F8-941C-49B8-ABF9-60D2016986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6101"/>
            <a:ext cx="7886700" cy="1198629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Clinical Example – “Mr. Smith”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solidFill>
                  <a:schemeClr val="accent1">
                    <a:lumMod val="50000"/>
                  </a:schemeClr>
                </a:solidFill>
              </a:rPr>
              <a:t>HPI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 53 y M with h/o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C5 spinal injury presents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from nursing facility with low grade fever and cloudy, malodorous urine in Foley bag</a:t>
            </a:r>
          </a:p>
          <a:p>
            <a:pPr>
              <a:spcBef>
                <a:spcPts val="1800"/>
              </a:spcBef>
            </a:pPr>
            <a:r>
              <a:rPr lang="en-US" u="sng" dirty="0">
                <a:solidFill>
                  <a:schemeClr val="accent1">
                    <a:lumMod val="50000"/>
                  </a:schemeClr>
                </a:solidFill>
              </a:rPr>
              <a:t>P/E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 Temp 100.4 with suprapubic tenderness</a:t>
            </a:r>
          </a:p>
          <a:p>
            <a:pPr>
              <a:spcBef>
                <a:spcPts val="1800"/>
              </a:spcBef>
            </a:pPr>
            <a:r>
              <a:rPr lang="en-US" u="sng" dirty="0">
                <a:solidFill>
                  <a:schemeClr val="accent1">
                    <a:lumMod val="50000"/>
                  </a:schemeClr>
                </a:solidFill>
              </a:rPr>
              <a:t>Lab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 Urine culture =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50-75K Proteus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51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Documentation Impact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u="sng" dirty="0"/>
              <a:t>POOR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Cystitis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filler filler filler fillerfi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Expected Length of Stay = </a:t>
            </a:r>
            <a:r>
              <a:rPr lang="en-US" b="1" dirty="0"/>
              <a:t>3 Days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u="sng" dirty="0"/>
              <a:t>GOOD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Acute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cystitis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associated with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Foley catheter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Expected Length of Stay  = </a:t>
            </a:r>
            <a:r>
              <a:rPr lang="en-US" b="1" dirty="0"/>
              <a:t>4 Days</a:t>
            </a:r>
          </a:p>
        </p:txBody>
      </p:sp>
    </p:spTree>
    <p:extLst>
      <p:ext uri="{BB962C8B-B14F-4D97-AF65-F5344CB8AC3E}">
        <p14:creationId xmlns:p14="http://schemas.microsoft.com/office/powerpoint/2010/main" val="2764489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6101"/>
            <a:ext cx="7886700" cy="1198629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Clinical Example – “Mrs. Smith”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solidFill>
                  <a:schemeClr val="accent1">
                    <a:lumMod val="50000"/>
                  </a:schemeClr>
                </a:solidFill>
              </a:rPr>
              <a:t>HPI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 42 y female with diabetes presents with fever, nausea/vomiting, urinary frequency, urgency &amp; pain </a:t>
            </a:r>
          </a:p>
          <a:p>
            <a:pPr>
              <a:spcBef>
                <a:spcPts val="1800"/>
              </a:spcBef>
            </a:pPr>
            <a:r>
              <a:rPr lang="en-US" u="sng" dirty="0">
                <a:solidFill>
                  <a:schemeClr val="accent1">
                    <a:lumMod val="50000"/>
                  </a:schemeClr>
                </a:solidFill>
              </a:rPr>
              <a:t>P/E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 T max 101.5, HR 100, RR 22, BP 90/60, with left costovertebral angle tenderness</a:t>
            </a:r>
          </a:p>
          <a:p>
            <a:pPr>
              <a:spcBef>
                <a:spcPts val="1800"/>
              </a:spcBef>
            </a:pPr>
            <a:r>
              <a:rPr lang="en-US" u="sng" dirty="0">
                <a:solidFill>
                  <a:schemeClr val="accent1">
                    <a:lumMod val="50000"/>
                  </a:schemeClr>
                </a:solidFill>
              </a:rPr>
              <a:t>Lab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 CBC = WBC 14; UA = LE 3+, nitrite+; Urine Culture = &gt;100,000 CFU of E. Coli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6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Documentation Impact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u="sng" dirty="0"/>
              <a:t>POOR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Pyelonephritis</a:t>
            </a:r>
            <a:r>
              <a:rPr lang="en-US" dirty="0">
                <a:solidFill>
                  <a:schemeClr val="bg1"/>
                </a:solidFill>
              </a:rPr>
              <a:t> fillerfi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Expected Length of Stay = </a:t>
            </a:r>
            <a:r>
              <a:rPr lang="en-US" b="1" dirty="0"/>
              <a:t>3 Days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u="sng" dirty="0"/>
              <a:t>GOOD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E. Coli Sepsis 2/2 Acute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pyelonephritis 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Expected Length of Stay  = </a:t>
            </a:r>
            <a:r>
              <a:rPr lang="en-US" b="1" dirty="0"/>
              <a:t>4 Days</a:t>
            </a:r>
          </a:p>
        </p:txBody>
      </p:sp>
    </p:spTree>
    <p:extLst>
      <p:ext uri="{BB962C8B-B14F-4D97-AF65-F5344CB8AC3E}">
        <p14:creationId xmlns:p14="http://schemas.microsoft.com/office/powerpoint/2010/main" val="65194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Documentation Impact</a:t>
            </a:r>
          </a:p>
        </p:txBody>
      </p:sp>
      <p:graphicFrame>
        <p:nvGraphicFramePr>
          <p:cNvPr id="6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3091010"/>
              </p:ext>
            </p:extLst>
          </p:nvPr>
        </p:nvGraphicFramePr>
        <p:xfrm>
          <a:off x="628650" y="581287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092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B522A92-72D8-4386-8B61-9AA5AD330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AB522A92-72D8-4386-8B61-9AA5AD3306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45B00BC-744C-495C-937F-899AB2C911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dgm id="{945B00BC-744C-495C-937F-899AB2C911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90A5EF1-A58E-42F9-A6B0-B366D2F6F7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E90A5EF1-A58E-42F9-A6B0-B366D2F6F7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9684D97-0DD0-4D08-92B6-FAAB09059A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graphicEl>
                                              <a:dgm id="{F9684D97-0DD0-4D08-92B6-FAAB09059A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003F2AB-88BB-4299-A91D-CDA2A7FE1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graphicEl>
                                              <a:dgm id="{6003F2AB-88BB-4299-A91D-CDA2A7FE1C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A889D12-167C-46CA-ADF3-8D3C7E5C9E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A889D12-167C-46CA-ADF3-8D3C7E5C9E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E0D2439-4ECB-467F-8F60-481A6D80A8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1E0D2439-4ECB-467F-8F60-481A6D80A8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1AE3F1F-64E4-49DB-AD3B-2CC15012B9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graphicEl>
                                              <a:dgm id="{A1AE3F1F-64E4-49DB-AD3B-2CC15012B9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F7A1F34-8985-4BCA-A58A-5917593B9B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FF7A1F34-8985-4BCA-A58A-5917593B9B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C3B99EA-86A4-48E2-BF7A-D5C303F764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graphicEl>
                                              <a:dgm id="{2C3B99EA-86A4-48E2-BF7A-D5C303F764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DCF16DA-F48F-47BC-8FCB-02780C737F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graphicEl>
                                              <a:dgm id="{6DCF16DA-F48F-47BC-8FCB-02780C737F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858EA64-18A4-4E33-99E1-B905A561F6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>
                                            <p:graphicEl>
                                              <a:dgm id="{C858EA64-18A4-4E33-99E1-B905A561F6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71724"/>
            <a:ext cx="7886700" cy="1404730"/>
          </a:xfrm>
        </p:spPr>
        <p:txBody>
          <a:bodyPr/>
          <a:lstStyle/>
          <a:p>
            <a:r>
              <a:rPr lang="en-US" b="1">
                <a:solidFill>
                  <a:schemeClr val="accent1">
                    <a:lumMod val="50000"/>
                  </a:schemeClr>
                </a:solidFill>
              </a:rPr>
              <a:t>Key </a:t>
            </a:r>
            <a:r>
              <a:rPr lang="en-US" b="1" smtClean="0">
                <a:solidFill>
                  <a:schemeClr val="accent1">
                    <a:lumMod val="50000"/>
                  </a:schemeClr>
                </a:solidFill>
              </a:rPr>
              <a:t>Points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843" y="1106709"/>
            <a:ext cx="8550876" cy="4351338"/>
          </a:xfrm>
        </p:spPr>
        <p:txBody>
          <a:bodyPr/>
          <a:lstStyle/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Specify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Acuity of UTI </a:t>
            </a:r>
            <a:r>
              <a:rPr lang="en-US" sz="2400" i="1" dirty="0" smtClean="0"/>
              <a:t>(“acute cystitis” “acute </a:t>
            </a:r>
            <a:r>
              <a:rPr lang="en-US" sz="2400" i="1" dirty="0" err="1" smtClean="0"/>
              <a:t>pyelo</a:t>
            </a:r>
            <a:r>
              <a:rPr lang="en-US" sz="2400" i="1" dirty="0" smtClean="0"/>
              <a:t>”)</a:t>
            </a:r>
            <a:endParaRPr lang="en-US" i="1" dirty="0" smtClean="0"/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Link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UTI to organism, if known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Link UTI to sepsis, if applicable </a:t>
            </a:r>
            <a:r>
              <a:rPr lang="en-US" sz="2400" i="1" dirty="0"/>
              <a:t>(but </a:t>
            </a:r>
            <a:r>
              <a:rPr lang="en-US" sz="2400" i="1" u="sng" dirty="0"/>
              <a:t>avoid</a:t>
            </a:r>
            <a:r>
              <a:rPr lang="en-US" sz="2400" i="1" dirty="0"/>
              <a:t> “urosepsis”)</a:t>
            </a:r>
            <a:endParaRPr lang="en-US" i="1" dirty="0"/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Link UTI to indwelling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device,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if applicable </a:t>
            </a:r>
            <a:r>
              <a:rPr lang="en-US" sz="2400" i="1" dirty="0" smtClean="0"/>
              <a:t>(</a:t>
            </a:r>
            <a:r>
              <a:rPr lang="en-US" sz="2400" i="1" dirty="0" smtClean="0"/>
              <a:t>Foley/suprapubic </a:t>
            </a:r>
            <a:r>
              <a:rPr lang="en-US" sz="2400" i="1" dirty="0"/>
              <a:t>catheter/nephrostomy tube</a:t>
            </a:r>
            <a:r>
              <a:rPr lang="en-US" sz="2400" i="1" dirty="0" smtClean="0"/>
              <a:t>)</a:t>
            </a:r>
            <a:endParaRPr lang="en-US" sz="2400" i="1" dirty="0" smtClean="0"/>
          </a:p>
          <a:p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Calibri" panose="020F0502020204030204" pitchFamily="34" charset="0"/>
              <a:buChar char="*"/>
            </a:pPr>
            <a:r>
              <a:rPr lang="en-US" sz="2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Note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Useful </a:t>
            </a:r>
            <a:r>
              <a:rPr lang="en-US" sz="24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phrases 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that LINK two 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conditions 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together -</a:t>
            </a:r>
            <a:endParaRPr lang="en-US" sz="2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“due to”  “secondary to”  “related to”  “associated with”</a:t>
            </a:r>
          </a:p>
          <a:p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18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175" y="1623241"/>
            <a:ext cx="7886700" cy="285273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THANK YOU !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ANY QUESTIONS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63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1358</TotalTime>
  <Words>319</Words>
  <Application>Microsoft Office PowerPoint</Application>
  <PresentationFormat>On-screen Show (4:3)</PresentationFormat>
  <Paragraphs>61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Clinical Documentation Tip: Urinary Tract Infections</vt:lpstr>
      <vt:lpstr>Misinterpretation...</vt:lpstr>
      <vt:lpstr>Know Your Audience</vt:lpstr>
      <vt:lpstr>Clinical Example – “Mr. Smith”</vt:lpstr>
      <vt:lpstr>Documentation Impact</vt:lpstr>
      <vt:lpstr>Clinical Example – “Mrs. Smith”</vt:lpstr>
      <vt:lpstr>Documentation Impact</vt:lpstr>
      <vt:lpstr>Documentation Impact</vt:lpstr>
      <vt:lpstr>Key Points</vt:lpstr>
      <vt:lpstr>THANK YOU !  ANY QUESTIONS 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Megan Klute</dc:creator>
  <cp:lastModifiedBy>Santoso, Freddy</cp:lastModifiedBy>
  <cp:revision>69</cp:revision>
  <cp:lastPrinted>2017-08-29T23:58:23Z</cp:lastPrinted>
  <dcterms:created xsi:type="dcterms:W3CDTF">2017-03-17T20:54:43Z</dcterms:created>
  <dcterms:modified xsi:type="dcterms:W3CDTF">2017-09-12T15:28:07Z</dcterms:modified>
</cp:coreProperties>
</file>