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61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99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02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82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6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240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385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54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4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47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F5CFC-5A64-469E-8F35-99D5BA28931D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1D09A-7EBD-4F42-8B22-ED81017A7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96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What’s in a name …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1971" y="1655217"/>
            <a:ext cx="4337574" cy="823912"/>
          </a:xfrm>
        </p:spPr>
        <p:txBody>
          <a:bodyPr/>
          <a:lstStyle/>
          <a:p>
            <a:pPr algn="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“Bangers”        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600" u="sng" dirty="0" smtClean="0">
                <a:solidFill>
                  <a:schemeClr val="accent1">
                    <a:lumMod val="50000"/>
                  </a:schemeClr>
                </a:solidFill>
              </a:rPr>
              <a:t>or</a:t>
            </a:r>
            <a:endParaRPr lang="en-US" sz="36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10336" y="1692552"/>
            <a:ext cx="5183188" cy="823912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“Sausages”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20731" y="2568357"/>
            <a:ext cx="4352228" cy="3558025"/>
          </a:xfrm>
          <a:prstGeom prst="rect">
            <a:avLst/>
          </a:prstGeom>
        </p:spPr>
      </p:pic>
      <p:pic>
        <p:nvPicPr>
          <p:cNvPr id="8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246312" y="2505075"/>
            <a:ext cx="3684588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4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Clinical Example – “Mr. Smith”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History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 76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yo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male with h/o Diabetic Nephropathy, CKD (at baseline Cr 2.6 and GFR 29), CHF (EF 35%) presents with chest pain and admitted for NSTEMI, taken to Cath Lab for coronary angiography. Over next 3 days, Cr noted to increase to 5.1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764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Documentation Impact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u="sng" dirty="0" smtClean="0"/>
              <a:t>POOR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Contrast Induced Nephropathy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CKD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CHF </a:t>
            </a:r>
            <a:r>
              <a:rPr lang="en-US" dirty="0" smtClean="0">
                <a:solidFill>
                  <a:schemeClr val="bg1"/>
                </a:solidFill>
              </a:rPr>
              <a:t>filler filler filler fillerfi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Expected Length of Stay = </a:t>
            </a:r>
            <a:r>
              <a:rPr lang="en-US" b="1" dirty="0" smtClean="0"/>
              <a:t>2 Days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u="sng" dirty="0" smtClean="0"/>
              <a:t>GOOD</a:t>
            </a:r>
            <a:endParaRPr lang="en-US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Acute Tubular Necrosis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2/2 CIN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CKD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stage 4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Chronic Systolic Heart Failure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Expected Length of Stay  = </a:t>
            </a:r>
            <a:r>
              <a:rPr lang="en-US" b="1" dirty="0" smtClean="0"/>
              <a:t>5 Days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362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76205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4900" b="1" dirty="0" smtClean="0">
                <a:solidFill>
                  <a:schemeClr val="accent1">
                    <a:lumMod val="50000"/>
                  </a:schemeClr>
                </a:solidFill>
              </a:rPr>
              <a:t>Consider Documenting “likely ATN” when patients </a:t>
            </a:r>
            <a:r>
              <a:rPr lang="en-US" sz="4900" b="1" dirty="0" smtClean="0">
                <a:solidFill>
                  <a:schemeClr val="accent1">
                    <a:lumMod val="50000"/>
                  </a:schemeClr>
                </a:solidFill>
              </a:rPr>
              <a:t>with AKI </a:t>
            </a:r>
            <a:r>
              <a:rPr lang="en-US" sz="4900" b="1" dirty="0" smtClean="0">
                <a:solidFill>
                  <a:schemeClr val="accent1">
                    <a:lumMod val="50000"/>
                  </a:schemeClr>
                </a:solidFill>
              </a:rPr>
              <a:t>had: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1" y="2087622"/>
            <a:ext cx="7886699" cy="4351338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IV contrast (CT scan, cardiac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cath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Medications (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abx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 antifungals,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cytotoxins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 etc.) 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Rhabdomyolysis,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myoglobinuria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Prolonged ischemia/hypotension/shock/sepsis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581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Consider Documenting “likely ATN” when: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1" y="1953308"/>
            <a:ext cx="7886699" cy="4351338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AKI lasting &gt; 3 days s/p IV fluids</a:t>
            </a:r>
          </a:p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FENa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&gt; 2%  (except CIN = variable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FENa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UA – “muddy brown” granular casts (pathognomonic)</a:t>
            </a:r>
          </a:p>
          <a:p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903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166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What’s in a name …</vt:lpstr>
      <vt:lpstr>Clinical Example – “Mr. Smith”</vt:lpstr>
      <vt:lpstr>Documentation Impact</vt:lpstr>
      <vt:lpstr> Consider Documenting “likely ATN” when patients with AKI had: </vt:lpstr>
      <vt:lpstr> Consider Documenting “likely ATN” when:</vt:lpstr>
    </vt:vector>
  </TitlesOfParts>
  <Company>SCVHHS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in a name …</dc:title>
  <dc:creator>Santoso, Freddy</dc:creator>
  <cp:lastModifiedBy>Santoso, Freddy</cp:lastModifiedBy>
  <cp:revision>3</cp:revision>
  <dcterms:created xsi:type="dcterms:W3CDTF">2017-09-01T22:34:13Z</dcterms:created>
  <dcterms:modified xsi:type="dcterms:W3CDTF">2017-09-01T22:37:55Z</dcterms:modified>
</cp:coreProperties>
</file>