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2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3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7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6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3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2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28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2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6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34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52DCA-8807-4D1E-9BF4-778A6AA5749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EB902-CA26-4433-8A1C-BECDF7870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0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02" y="0"/>
            <a:ext cx="9067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14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SCVHHS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Rombaoa, Christopher</dc:creator>
  <cp:lastModifiedBy>Rombaoa, Christopher</cp:lastModifiedBy>
  <cp:revision>1</cp:revision>
  <dcterms:created xsi:type="dcterms:W3CDTF">2018-03-14T22:54:15Z</dcterms:created>
  <dcterms:modified xsi:type="dcterms:W3CDTF">2018-03-14T22:56:03Z</dcterms:modified>
</cp:coreProperties>
</file>